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notesMasterIdLst>
    <p:notesMasterId r:id="rId14"/>
  </p:notesMasterIdLst>
  <p:sldIdLst>
    <p:sldId id="256" r:id="rId2"/>
    <p:sldId id="270" r:id="rId3"/>
    <p:sldId id="271" r:id="rId4"/>
    <p:sldId id="265" r:id="rId5"/>
    <p:sldId id="269" r:id="rId6"/>
    <p:sldId id="274" r:id="rId7"/>
    <p:sldId id="275" r:id="rId8"/>
    <p:sldId id="272" r:id="rId9"/>
    <p:sldId id="273" r:id="rId10"/>
    <p:sldId id="276" r:id="rId11"/>
    <p:sldId id="277" r:id="rId12"/>
    <p:sldId id="268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9691" autoAdjust="0"/>
  </p:normalViewPr>
  <p:slideViewPr>
    <p:cSldViewPr snapToGrid="0" snapToObjects="1">
      <p:cViewPr varScale="1">
        <p:scale>
          <a:sx n="70" d="100"/>
          <a:sy n="70" d="100"/>
        </p:scale>
        <p:origin x="714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jpe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tiff>
</file>

<file path=ppt/media/image2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4a>
</file>

<file path=ppt/media/media10.m4a>
</file>

<file path=ppt/media/media11.m4a>
</file>

<file path=ppt/media/media4.m4a>
</file>

<file path=ppt/media/media5.m4a>
</file>

<file path=ppt/media/media6.m4a>
</file>

<file path=ppt/media/media7.m4a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52562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None/>
            </a:pPr>
            <a:endParaRPr lang="en-US" sz="12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4836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Shape 21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424214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Shape 21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5244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1834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2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Shape 9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99" name="Shape 99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2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3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4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5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6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14" name="Shape 114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5" name="Shape 115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6" name="Shape 11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pic" idx="2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3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4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5" name="Shape 125"/>
          <p:cNvSpPr>
            <a:spLocks noGrp="1"/>
          </p:cNvSpPr>
          <p:nvPr>
            <p:ph type="pic" idx="5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6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7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pic" idx="8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body" idx="9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30" name="Shape 130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1" name="Shape 131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2" name="Shape 13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 rot="5400000">
            <a:off x="1679575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88498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2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3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4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1154954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3" name="Shape 73"/>
          <p:cNvSpPr>
            <a:spLocks noGrp="1"/>
          </p:cNvSpPr>
          <p:nvPr>
            <p:ph type="pic" idx="2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0" name="Shape 80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/>
          <p:cNvPicPr preferRelativeResize="0"/>
          <p:nvPr/>
        </p:nvPicPr>
        <p:blipFill rotWithShape="1">
          <a:blip r:embed="rId20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11"/>
          <p:cNvPicPr preferRelativeResize="0"/>
          <p:nvPr/>
        </p:nvPicPr>
        <p:blipFill rotWithShape="1">
          <a:blip r:embed="rId21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78C4F1">
                  <a:alpha val="6666"/>
                </a:srgbClr>
              </a:gs>
              <a:gs pos="36000">
                <a:srgbClr val="78C4F1">
                  <a:alpha val="5882"/>
                </a:srgbClr>
              </a:gs>
              <a:gs pos="69000">
                <a:srgbClr val="78C4F1">
                  <a:alpha val="0"/>
                </a:srgbClr>
              </a:gs>
              <a:gs pos="100000">
                <a:srgbClr val="78C4F1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Shape 13"/>
          <p:cNvPicPr preferRelativeResize="0"/>
          <p:nvPr/>
        </p:nvPicPr>
        <p:blipFill rotWithShape="1">
          <a:blip r:embed="rId22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Shape 14"/>
          <p:cNvPicPr preferRelativeResize="0"/>
          <p:nvPr/>
        </p:nvPicPr>
        <p:blipFill rotWithShape="1">
          <a:blip r:embed="rId23">
            <a:alphaModFix/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6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6.png"/><Relationship Id="rId4" Type="http://schemas.openxmlformats.org/officeDocument/2006/relationships/image" Target="../media/image21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6.png"/><Relationship Id="rId4" Type="http://schemas.openxmlformats.org/officeDocument/2006/relationships/image" Target="../media/image22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9.jpg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9.jpg"/><Relationship Id="rId5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2.jpe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2.jpe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13.jp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6.pn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6.png"/><Relationship Id="rId5" Type="http://schemas.openxmlformats.org/officeDocument/2006/relationships/image" Target="../media/image15.jpg"/><Relationship Id="rId4" Type="http://schemas.openxmlformats.org/officeDocument/2006/relationships/image" Target="../media/image1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image" Target="../media/image19.png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ctrTitle"/>
          </p:nvPr>
        </p:nvSpPr>
        <p:spPr>
          <a:xfrm>
            <a:off x="914400" y="356658"/>
            <a:ext cx="7853892" cy="1607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</a:pPr>
            <a:r>
              <a:rPr lang="en-US"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ISDS 552 GP3</a:t>
            </a:r>
            <a:endParaRPr/>
          </a:p>
        </p:txBody>
      </p:sp>
      <p:sp>
        <p:nvSpPr>
          <p:cNvPr id="153" name="Shape 153"/>
          <p:cNvSpPr txBox="1">
            <a:spLocks noGrp="1"/>
          </p:cNvSpPr>
          <p:nvPr>
            <p:ph type="subTitle" idx="1"/>
          </p:nvPr>
        </p:nvSpPr>
        <p:spPr>
          <a:xfrm>
            <a:off x="914400" y="3181350"/>
            <a:ext cx="9767454" cy="2902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76"/>
              <a:buFont typeface="Noto Sans Symbols"/>
              <a:buNone/>
            </a:pPr>
            <a:r>
              <a:rPr lang="en-US" sz="2220" b="1" i="0" u="none" strike="noStrike" cap="none" dirty="0">
                <a:latin typeface="Calibri"/>
                <a:ea typeface="Calibri"/>
                <a:cs typeface="Calibri"/>
                <a:sym typeface="Calibri"/>
              </a:rPr>
              <a:t>TEAM MEMBERS:</a:t>
            </a:r>
            <a:endParaRPr sz="1850" b="0" i="0" u="none" strike="noStrike" cap="none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Noto Sans Symbols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DEEPAM KHIRWAR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HARSHITA DIDWANIA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KAVINDU WALIMUNIGE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SANCHIT SINGH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SATHIYA PRIYA JEEVANANDAN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DF1C06B-3A7A-4788-ADE2-85D1043DE9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7592" y="1881454"/>
            <a:ext cx="7600950" cy="2924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09"/>
    </mc:Choice>
    <mc:Fallback xmlns="">
      <p:transition spd="slow" advTm="20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/>
              <a:t>SEQUENCE DIAGRAM- IDENTIFY PROMOTIONAL OFFER</a:t>
            </a:r>
            <a:br>
              <a:rPr lang="en-US" sz="3600" dirty="0"/>
            </a:br>
            <a:br>
              <a:rPr lang="en-US" sz="3600" dirty="0"/>
            </a:br>
            <a:endParaRPr lang="en-IN" dirty="0"/>
          </a:p>
        </p:txBody>
      </p:sp>
      <p:pic>
        <p:nvPicPr>
          <p:cNvPr id="3" name="Picture 2"/>
          <p:cNvPicPr/>
          <p:nvPr/>
        </p:nvPicPr>
        <p:blipFill>
          <a:blip r:embed="rId4"/>
          <a:stretch>
            <a:fillRect/>
          </a:stretch>
        </p:blipFill>
        <p:spPr>
          <a:xfrm>
            <a:off x="1257300" y="957262"/>
            <a:ext cx="9286875" cy="5514975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426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661"/>
    </mc:Choice>
    <mc:Fallback xmlns="">
      <p:transition spd="slow" advTm="296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b="1" dirty="0"/>
              <a:t>COMMUNICATION DIAGRAM – IDENTIFY PROMOTIONAL OFFER</a:t>
            </a:r>
          </a:p>
        </p:txBody>
      </p:sp>
      <p:pic>
        <p:nvPicPr>
          <p:cNvPr id="3" name="Picture 2"/>
          <p:cNvPicPr/>
          <p:nvPr/>
        </p:nvPicPr>
        <p:blipFill>
          <a:blip r:embed="rId4"/>
          <a:stretch>
            <a:fillRect/>
          </a:stretch>
        </p:blipFill>
        <p:spPr>
          <a:xfrm>
            <a:off x="1185864" y="885824"/>
            <a:ext cx="9729786" cy="5757863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958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801"/>
    </mc:Choice>
    <mc:Fallback xmlns="">
      <p:transition spd="slow" advTm="448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1590675" y="2590800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20"/>
              <a:buFont typeface="Noto Sans Symbols"/>
              <a:buNone/>
            </a:pPr>
            <a:r>
              <a:rPr lang="en-US" sz="4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 you!</a:t>
            </a: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91796EF-96CF-4D60-8DBA-5907AA8E22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86160" y="5945777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76D2FAB-4E5E-44F0-B29F-759799AFF742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137" y="1044057"/>
            <a:ext cx="8530233" cy="5685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D5A7418-2D53-4046-B1D2-1819D04BC2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8418" y="5812808"/>
            <a:ext cx="609600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7286" y="2676234"/>
            <a:ext cx="2300732" cy="150928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550E01-2DB1-4592-8DC0-1BE6338615C1}"/>
              </a:ext>
            </a:extLst>
          </p:cNvPr>
          <p:cNvSpPr/>
          <p:nvPr/>
        </p:nvSpPr>
        <p:spPr>
          <a:xfrm>
            <a:off x="787220" y="107043"/>
            <a:ext cx="6950942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SEQUENCE DIAGRAM</a:t>
            </a:r>
          </a:p>
          <a:p>
            <a:r>
              <a:rPr lang="en-US" sz="3200" dirty="0">
                <a:solidFill>
                  <a:schemeClr val="accent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MATCH CUSTOMER WITH VEHICLES</a:t>
            </a:r>
            <a:endParaRPr lang="en-IN" sz="3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189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13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550E01-2DB1-4592-8DC0-1BE6338615C1}"/>
              </a:ext>
            </a:extLst>
          </p:cNvPr>
          <p:cNvSpPr/>
          <p:nvPr/>
        </p:nvSpPr>
        <p:spPr>
          <a:xfrm>
            <a:off x="787220" y="149773"/>
            <a:ext cx="6950942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COMMUNICATION DIAGRAM</a:t>
            </a:r>
          </a:p>
          <a:p>
            <a:r>
              <a:rPr lang="en-US" sz="3200" dirty="0">
                <a:solidFill>
                  <a:schemeClr val="accent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MATCH CUSTOMER WITH VEHICLES</a:t>
            </a:r>
            <a:endParaRPr lang="en-IN" sz="3200" dirty="0">
              <a:solidFill>
                <a:schemeClr val="accen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DD58C3-52B4-4A02-B827-58D1C4C7AB3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220" y="1103881"/>
            <a:ext cx="8168773" cy="55274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E2789DF-ED73-47D9-951C-A625B48CF4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81837" y="5812809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7286" y="2676234"/>
            <a:ext cx="2300732" cy="150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448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838200" y="309784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230"/>
            </a:pPr>
            <a:r>
              <a:rPr lang="en-US" sz="2800" dirty="0"/>
              <a:t>SEQUENCE DIAGRAM </a:t>
            </a:r>
            <a:br>
              <a:rPr lang="en-US" sz="2800" dirty="0"/>
            </a:br>
            <a:r>
              <a:rPr lang="en-US" sz="4400" dirty="0">
                <a:solidFill>
                  <a:schemeClr val="accent1"/>
                </a:solidFill>
              </a:rPr>
              <a:t>SELL CAR</a:t>
            </a:r>
            <a:b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3780" b="0" i="0" u="none" strike="noStrike" cap="none" dirty="0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C2856C-8540-478C-BB21-2F5F07E280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659" y="1440134"/>
            <a:ext cx="8037788" cy="5256087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70B18A5-1A0B-4149-A50F-B3D324BFCC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7" name="Content Placeholder 3"/>
          <p:cNvPicPr>
            <a:picLocks noGrp="1"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4098" y="2621779"/>
            <a:ext cx="2445771" cy="17023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603"/>
    </mc:Choice>
    <mc:Fallback xmlns="">
      <p:transition spd="slow" advTm="99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838200" y="309784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230"/>
            </a:pPr>
            <a:r>
              <a:rPr lang="en-US" sz="2800" dirty="0"/>
              <a:t>COMMUNICATION DIAGRAM</a:t>
            </a:r>
            <a:br>
              <a:rPr lang="en-US" sz="2800" dirty="0"/>
            </a:br>
            <a:r>
              <a:rPr lang="en-US" sz="4400" dirty="0">
                <a:solidFill>
                  <a:schemeClr val="accent1"/>
                </a:solidFill>
              </a:rPr>
              <a:t>SELL CAR</a:t>
            </a:r>
            <a:br>
              <a:rPr lang="en-US" sz="3780" b="0" i="0" u="none" strike="noStrike" cap="none" dirty="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3780" b="0" i="0" u="none" strike="noStrike" cap="none" dirty="0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C2856C-8540-478C-BB21-2F5F07E280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807" y="1821795"/>
            <a:ext cx="8299018" cy="4657725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E0DDD38-6FD2-4167-9B52-F374C1F534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7" name="Content Placeholder 3"/>
          <p:cNvPicPr>
            <a:picLocks noGrp="1"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4098" y="2621779"/>
            <a:ext cx="2445771" cy="1702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17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210"/>
    </mc:Choice>
    <mc:Fallback xmlns="">
      <p:transition spd="slow" advTm="97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903"/>
            <a:ext cx="10771322" cy="724518"/>
          </a:xfrm>
        </p:spPr>
        <p:txBody>
          <a:bodyPr/>
          <a:lstStyle/>
          <a:p>
            <a:r>
              <a:rPr lang="en-US" dirty="0"/>
              <a:t>Sequence Diagram – Managing Inventory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807" y="728421"/>
            <a:ext cx="7017707" cy="61295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5291" y="2645228"/>
            <a:ext cx="3056709" cy="1567543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309417" y="47233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916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3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7536"/>
            <a:ext cx="12192000" cy="1183325"/>
          </a:xfrm>
        </p:spPr>
        <p:txBody>
          <a:bodyPr/>
          <a:lstStyle/>
          <a:p>
            <a:r>
              <a:rPr lang="en-US" dirty="0"/>
              <a:t>Communication Diagram – Managing Inventory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40" y="1430767"/>
            <a:ext cx="9039225" cy="52673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0765" y="2933298"/>
            <a:ext cx="2971235" cy="1567543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649228" y="50281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578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7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489" y="78129"/>
            <a:ext cx="10851887" cy="1368436"/>
          </a:xfrm>
        </p:spPr>
        <p:txBody>
          <a:bodyPr/>
          <a:lstStyle/>
          <a:p>
            <a:r>
              <a:rPr lang="en-US" sz="2800" dirty="0"/>
              <a:t>SEQUENCE DIAGRAM  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</a:rPr>
              <a:t>SALES COMMISSION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584" y="1420929"/>
            <a:ext cx="7964680" cy="53241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7445" y="2808177"/>
            <a:ext cx="2285811" cy="1853031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18818" y="570503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653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05850" y="35285"/>
            <a:ext cx="10851887" cy="1368436"/>
          </a:xfrm>
        </p:spPr>
        <p:txBody>
          <a:bodyPr/>
          <a:lstStyle/>
          <a:p>
            <a:r>
              <a:rPr lang="en-US" sz="2800" dirty="0"/>
              <a:t>COMMUNICATION DIAGRAM  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</a:rPr>
              <a:t>SALES COMMISSION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7408" y="2739812"/>
            <a:ext cx="2285811" cy="1853031"/>
          </a:xfrm>
          <a:prstGeom prst="rect">
            <a:avLst/>
          </a:prstGeom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4257" y="1427147"/>
            <a:ext cx="4575323" cy="5153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807724" y="563666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408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Ion">
  <a:themeElements>
    <a:clrScheme name="Ion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1042</TotalTime>
  <Words>65</Words>
  <Application>Microsoft Office PowerPoint</Application>
  <PresentationFormat>Widescreen</PresentationFormat>
  <Paragraphs>25</Paragraphs>
  <Slides>12</Slides>
  <Notes>4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Noto Sans Symbols</vt:lpstr>
      <vt:lpstr>Ion</vt:lpstr>
      <vt:lpstr>ISDS 552 GP3</vt:lpstr>
      <vt:lpstr>PowerPoint Presentation</vt:lpstr>
      <vt:lpstr>PowerPoint Presentation</vt:lpstr>
      <vt:lpstr>SEQUENCE DIAGRAM  SELL CAR  </vt:lpstr>
      <vt:lpstr>COMMUNICATION DIAGRAM SELL CAR  </vt:lpstr>
      <vt:lpstr>Sequence Diagram – Managing Inventory</vt:lpstr>
      <vt:lpstr>Communication Diagram – Managing Inventory</vt:lpstr>
      <vt:lpstr>SEQUENCE DIAGRAM   SALES COMMISSION</vt:lpstr>
      <vt:lpstr>COMMUNICATION DIAGRAM   SALES COMMISSION</vt:lpstr>
      <vt:lpstr>SEQUENCE DIAGRAM- IDENTIFY PROMOTIONAL OFFER  </vt:lpstr>
      <vt:lpstr>COMMUNICATION DIAGRAM – IDENTIFY PROMOTIONAL OFFER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ISDS 552 GP3</dc:title>
  <dc:creator>zz-Jeevanandan, Sathiya Priya</dc:creator>
  <cp:lastModifiedBy>Harshita Didwania</cp:lastModifiedBy>
  <cp:revision>48</cp:revision>
  <dcterms:modified xsi:type="dcterms:W3CDTF">2018-07-28T03:57:33Z</dcterms:modified>
</cp:coreProperties>
</file>